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92" r:id="rId4"/>
    <p:sldId id="262" r:id="rId5"/>
    <p:sldId id="263" r:id="rId6"/>
    <p:sldId id="264" r:id="rId7"/>
    <p:sldId id="270" r:id="rId8"/>
    <p:sldId id="266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90" r:id="rId17"/>
    <p:sldId id="277" r:id="rId18"/>
    <p:sldId id="278" r:id="rId19"/>
    <p:sldId id="279" r:id="rId20"/>
    <p:sldId id="280" r:id="rId21"/>
    <p:sldId id="291" r:id="rId22"/>
    <p:sldId id="281" r:id="rId23"/>
    <p:sldId id="298" r:id="rId24"/>
    <p:sldId id="284" r:id="rId25"/>
    <p:sldId id="285" r:id="rId26"/>
    <p:sldId id="286" r:id="rId27"/>
    <p:sldId id="287" r:id="rId28"/>
    <p:sldId id="288" r:id="rId29"/>
    <p:sldId id="293" r:id="rId30"/>
    <p:sldId id="294" r:id="rId31"/>
    <p:sldId id="297" r:id="rId32"/>
    <p:sldId id="295" r:id="rId33"/>
    <p:sldId id="296" r:id="rId3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7" autoAdjust="0"/>
    <p:restoredTop sz="92416" autoAdjust="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9920E4-E4BA-4318-BE73-888DE3CBC868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fa-IR"/>
        </a:p>
      </dgm:t>
    </dgm:pt>
    <dgm:pt modelId="{58D7E7DD-3197-4F0E-8603-EA1CAE306C24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مادر</a:t>
          </a:r>
          <a:endParaRPr lang="fa-IR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5970C03-C91E-45B5-BEBA-FD70D7F2B30D}" type="parTrans" cxnId="{292B892E-C1B6-49B8-9DC6-575423379222}">
      <dgm:prSet/>
      <dgm:spPr/>
      <dgm:t>
        <a:bodyPr/>
        <a:lstStyle/>
        <a:p>
          <a:pPr rtl="1"/>
          <a:endParaRPr lang="fa-IR"/>
        </a:p>
      </dgm:t>
    </dgm:pt>
    <dgm:pt modelId="{D64787CA-AAF1-469B-B756-CEE5CFEE44CD}" type="sibTrans" cxnId="{292B892E-C1B6-49B8-9DC6-575423379222}">
      <dgm:prSet/>
      <dgm:spPr/>
      <dgm:t>
        <a:bodyPr/>
        <a:lstStyle/>
        <a:p>
          <a:pPr rtl="1"/>
          <a:endParaRPr lang="fa-IR"/>
        </a:p>
      </dgm:t>
    </dgm:pt>
    <dgm:pt modelId="{8EB0AB4B-BA08-4981-917A-4C60B82F1BC7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2000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rPr>
            <a:t>سر شما فرياد زدند؟</a:t>
          </a:r>
          <a:endParaRPr lang="fa-IR" sz="2000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cs typeface="B Jadid" pitchFamily="2" charset="-78"/>
          </a:endParaRPr>
        </a:p>
      </dgm:t>
    </dgm:pt>
    <dgm:pt modelId="{A8AA9C75-1106-400F-9D00-35DBDE41ADEE}" type="parTrans" cxnId="{DB2A8369-883D-47EB-A79F-001A9B1E62E0}">
      <dgm:prSet/>
      <dgm:spPr/>
      <dgm:t>
        <a:bodyPr/>
        <a:lstStyle/>
        <a:p>
          <a:pPr rtl="1"/>
          <a:endParaRPr lang="fa-IR"/>
        </a:p>
      </dgm:t>
    </dgm:pt>
    <dgm:pt modelId="{698B56BB-CE7A-41B2-8237-BD528AD23522}" type="sibTrans" cxnId="{DB2A8369-883D-47EB-A79F-001A9B1E62E0}">
      <dgm:prSet/>
      <dgm:spPr/>
      <dgm:t>
        <a:bodyPr/>
        <a:lstStyle/>
        <a:p>
          <a:pPr rtl="1"/>
          <a:endParaRPr lang="fa-IR"/>
        </a:p>
      </dgm:t>
    </dgm:pt>
    <dgm:pt modelId="{6A73BB38-9587-458B-A513-05D9AF35335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1600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rPr>
            <a:t>بدون هيچ توضيحي به شما آمپول زدند؟</a:t>
          </a:r>
          <a:endParaRPr lang="fa-IR" sz="1600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cs typeface="B Jadid" pitchFamily="2" charset="-78"/>
          </a:endParaRPr>
        </a:p>
      </dgm:t>
    </dgm:pt>
    <dgm:pt modelId="{C45BB632-54B3-43EB-98A0-BAB41629BC66}" type="parTrans" cxnId="{D1D64D26-21D4-48AD-A610-F2992263820F}">
      <dgm:prSet/>
      <dgm:spPr/>
      <dgm:t>
        <a:bodyPr/>
        <a:lstStyle/>
        <a:p>
          <a:pPr rtl="1"/>
          <a:endParaRPr lang="fa-IR"/>
        </a:p>
      </dgm:t>
    </dgm:pt>
    <dgm:pt modelId="{EF495AEC-45EB-4422-B1CB-DDB6F8DE6FA1}" type="sibTrans" cxnId="{D1D64D26-21D4-48AD-A610-F2992263820F}">
      <dgm:prSet/>
      <dgm:spPr/>
      <dgm:t>
        <a:bodyPr/>
        <a:lstStyle/>
        <a:p>
          <a:pPr rtl="1"/>
          <a:endParaRPr lang="fa-IR"/>
        </a:p>
      </dgm:t>
    </dgm:pt>
    <dgm:pt modelId="{B59B8051-D4AB-49FA-92E7-03A6BF9ACB46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1800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rPr>
            <a:t>شما را در تنهايي و ترس رها كردند ؟</a:t>
          </a:r>
          <a:endParaRPr lang="fa-IR" sz="1800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cs typeface="B Jadid" pitchFamily="2" charset="-78"/>
          </a:endParaRPr>
        </a:p>
      </dgm:t>
    </dgm:pt>
    <dgm:pt modelId="{97251A2F-571A-4FFE-9278-1B73C1D08404}" type="parTrans" cxnId="{FDCB7354-17D0-4FD2-B9B7-F8CBC87EF040}">
      <dgm:prSet/>
      <dgm:spPr/>
      <dgm:t>
        <a:bodyPr/>
        <a:lstStyle/>
        <a:p>
          <a:pPr rtl="1"/>
          <a:endParaRPr lang="fa-IR"/>
        </a:p>
      </dgm:t>
    </dgm:pt>
    <dgm:pt modelId="{27F66228-C89C-4EFD-917E-9E272D367CF9}" type="sibTrans" cxnId="{FDCB7354-17D0-4FD2-B9B7-F8CBC87EF040}">
      <dgm:prSet/>
      <dgm:spPr/>
      <dgm:t>
        <a:bodyPr/>
        <a:lstStyle/>
        <a:p>
          <a:pPr rtl="1"/>
          <a:endParaRPr lang="fa-IR"/>
        </a:p>
      </dgm:t>
    </dgm:pt>
    <dgm:pt modelId="{7C4D9EFA-C24A-41AD-BE17-FE2B878CF473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rPr>
            <a:t>با شما در زمان زايمان بدرفتاري كردند؟</a:t>
          </a:r>
          <a:endParaRPr lang="fa-IR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cs typeface="B Jadid" pitchFamily="2" charset="-78"/>
          </a:endParaRPr>
        </a:p>
      </dgm:t>
    </dgm:pt>
    <dgm:pt modelId="{E6E7FBFD-EA75-42C3-8939-741C84EFAEF9}" type="parTrans" cxnId="{597D1FE8-71B7-495D-943A-B4CA1F52B32D}">
      <dgm:prSet/>
      <dgm:spPr/>
      <dgm:t>
        <a:bodyPr/>
        <a:lstStyle/>
        <a:p>
          <a:pPr rtl="1"/>
          <a:endParaRPr lang="fa-IR"/>
        </a:p>
      </dgm:t>
    </dgm:pt>
    <dgm:pt modelId="{AB25882E-B8B3-4E1B-84F3-5A3FA826D55D}" type="sibTrans" cxnId="{597D1FE8-71B7-495D-943A-B4CA1F52B32D}">
      <dgm:prSet/>
      <dgm:spPr/>
      <dgm:t>
        <a:bodyPr/>
        <a:lstStyle/>
        <a:p>
          <a:pPr rtl="1"/>
          <a:endParaRPr lang="fa-IR"/>
        </a:p>
      </dgm:t>
    </dgm:pt>
    <dgm:pt modelId="{1E01C164-BCC7-43A2-B484-4FA1818BEE3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1600" dirty="0" smtClean="0">
              <a:cs typeface="B Jadid" pitchFamily="2" charset="-78"/>
            </a:rPr>
            <a:t>به شما گفتند انقدر فرياد بزن تا خسته شوي؟</a:t>
          </a:r>
          <a:endParaRPr lang="fa-IR" sz="1600" dirty="0">
            <a:cs typeface="B Jadid" pitchFamily="2" charset="-78"/>
          </a:endParaRPr>
        </a:p>
      </dgm:t>
    </dgm:pt>
    <dgm:pt modelId="{14BF885A-728C-4296-96EE-83DC37A8A3DA}" type="parTrans" cxnId="{FA470491-E6C2-4E43-BE64-9D5439A43EA9}">
      <dgm:prSet/>
      <dgm:spPr/>
      <dgm:t>
        <a:bodyPr/>
        <a:lstStyle/>
        <a:p>
          <a:pPr rtl="1"/>
          <a:endParaRPr lang="fa-IR"/>
        </a:p>
      </dgm:t>
    </dgm:pt>
    <dgm:pt modelId="{AACF70D8-CF61-4067-A1EF-EA0448A59798}" type="sibTrans" cxnId="{FA470491-E6C2-4E43-BE64-9D5439A43EA9}">
      <dgm:prSet/>
      <dgm:spPr/>
      <dgm:t>
        <a:bodyPr/>
        <a:lstStyle/>
        <a:p>
          <a:pPr rtl="1"/>
          <a:endParaRPr lang="fa-IR"/>
        </a:p>
      </dgm:t>
    </dgm:pt>
    <dgm:pt modelId="{B577D6B3-DAA3-49C6-A21A-E63B09F141D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1800" dirty="0" smtClean="0">
              <a:cs typeface="B Jadid" pitchFamily="2" charset="-78"/>
            </a:rPr>
            <a:t>بدون بي حسي شما را بخيه كردند؟</a:t>
          </a:r>
          <a:endParaRPr lang="fa-IR" sz="1800" dirty="0">
            <a:cs typeface="B Jadid" pitchFamily="2" charset="-78"/>
          </a:endParaRPr>
        </a:p>
      </dgm:t>
    </dgm:pt>
    <dgm:pt modelId="{467EE4DE-126A-40BC-B68B-A1EAA58E1617}" type="parTrans" cxnId="{4DA8592F-EB55-40FB-B476-9A66F2C87282}">
      <dgm:prSet/>
      <dgm:spPr/>
      <dgm:t>
        <a:bodyPr/>
        <a:lstStyle/>
        <a:p>
          <a:pPr rtl="1"/>
          <a:endParaRPr lang="fa-IR"/>
        </a:p>
      </dgm:t>
    </dgm:pt>
    <dgm:pt modelId="{4D3542E1-CCB8-48FD-AFD3-3D984ED1D47C}" type="sibTrans" cxnId="{4DA8592F-EB55-40FB-B476-9A66F2C87282}">
      <dgm:prSet/>
      <dgm:spPr/>
      <dgm:t>
        <a:bodyPr/>
        <a:lstStyle/>
        <a:p>
          <a:pPr rtl="1"/>
          <a:endParaRPr lang="fa-IR"/>
        </a:p>
      </dgm:t>
    </dgm:pt>
    <dgm:pt modelId="{9D4358A7-F16B-4784-BDBA-6255F5687D7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fa-IR" sz="4000" dirty="0" smtClean="0">
              <a:cs typeface="B Jadid" pitchFamily="2" charset="-78"/>
            </a:rPr>
            <a:t>يا ...</a:t>
          </a:r>
          <a:endParaRPr lang="fa-IR" sz="4000" dirty="0">
            <a:cs typeface="B Jadid" pitchFamily="2" charset="-78"/>
          </a:endParaRPr>
        </a:p>
      </dgm:t>
    </dgm:pt>
    <dgm:pt modelId="{5469BE05-65C6-4170-8CFD-D61C5E6059E2}" type="parTrans" cxnId="{63F126A7-EC31-4DED-90F3-ED7789951C6A}">
      <dgm:prSet/>
      <dgm:spPr/>
      <dgm:t>
        <a:bodyPr/>
        <a:lstStyle/>
        <a:p>
          <a:pPr rtl="1"/>
          <a:endParaRPr lang="fa-IR"/>
        </a:p>
      </dgm:t>
    </dgm:pt>
    <dgm:pt modelId="{B44E4E8B-9E5D-479E-B57C-6040873F4FBF}" type="sibTrans" cxnId="{63F126A7-EC31-4DED-90F3-ED7789951C6A}">
      <dgm:prSet/>
      <dgm:spPr/>
      <dgm:t>
        <a:bodyPr/>
        <a:lstStyle/>
        <a:p>
          <a:pPr rtl="1"/>
          <a:endParaRPr lang="fa-IR"/>
        </a:p>
      </dgm:t>
    </dgm:pt>
    <dgm:pt modelId="{2878A476-0546-4F27-AC4B-DF56F411D72A}" type="pres">
      <dgm:prSet presAssocID="{399920E4-E4BA-4318-BE73-888DE3CBC8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69CE32-F2A9-4540-9728-F7D6D85173AF}" type="pres">
      <dgm:prSet presAssocID="{58D7E7DD-3197-4F0E-8603-EA1CAE306C24}" presName="centerShape" presStyleLbl="node0" presStyleIdx="0" presStyleCnt="1"/>
      <dgm:spPr/>
      <dgm:t>
        <a:bodyPr/>
        <a:lstStyle/>
        <a:p>
          <a:endParaRPr lang="en-US"/>
        </a:p>
      </dgm:t>
    </dgm:pt>
    <dgm:pt modelId="{02012902-64DC-4C52-A609-AF497569964A}" type="pres">
      <dgm:prSet presAssocID="{8EB0AB4B-BA08-4981-917A-4C60B82F1BC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75304-417E-41D4-8107-7402FF8011F6}" type="pres">
      <dgm:prSet presAssocID="{8EB0AB4B-BA08-4981-917A-4C60B82F1BC7}" presName="dummy" presStyleCnt="0"/>
      <dgm:spPr/>
    </dgm:pt>
    <dgm:pt modelId="{61B8AF86-42A3-44F2-BDAB-7CD6FA7A54AE}" type="pres">
      <dgm:prSet presAssocID="{698B56BB-CE7A-41B2-8237-BD528AD23522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3C0BD2B-3370-4A94-8F31-C9B38D60CE46}" type="pres">
      <dgm:prSet presAssocID="{6A73BB38-9587-458B-A513-05D9AF35335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3FB7FD-1200-41FE-8ED3-5A04696B5A86}" type="pres">
      <dgm:prSet presAssocID="{6A73BB38-9587-458B-A513-05D9AF353358}" presName="dummy" presStyleCnt="0"/>
      <dgm:spPr/>
    </dgm:pt>
    <dgm:pt modelId="{17BBC6FC-4254-4E38-92CE-C1A1AA4ACF28}" type="pres">
      <dgm:prSet presAssocID="{EF495AEC-45EB-4422-B1CB-DDB6F8DE6FA1}" presName="sibTrans" presStyleLbl="sibTrans2D1" presStyleIdx="1" presStyleCnt="7"/>
      <dgm:spPr/>
      <dgm:t>
        <a:bodyPr/>
        <a:lstStyle/>
        <a:p>
          <a:endParaRPr lang="en-US"/>
        </a:p>
      </dgm:t>
    </dgm:pt>
    <dgm:pt modelId="{AD19AF4D-E8B7-48A9-BC6D-0C459627CC86}" type="pres">
      <dgm:prSet presAssocID="{B59B8051-D4AB-49FA-92E7-03A6BF9ACB4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1E6356A-2624-4EE8-928E-F2458230D588}" type="pres">
      <dgm:prSet presAssocID="{B59B8051-D4AB-49FA-92E7-03A6BF9ACB46}" presName="dummy" presStyleCnt="0"/>
      <dgm:spPr/>
    </dgm:pt>
    <dgm:pt modelId="{24062C5F-7F88-4D45-B249-F23E1A89979E}" type="pres">
      <dgm:prSet presAssocID="{27F66228-C89C-4EFD-917E-9E272D367CF9}" presName="sibTrans" presStyleLbl="sibTrans2D1" presStyleIdx="2" presStyleCnt="7"/>
      <dgm:spPr/>
      <dgm:t>
        <a:bodyPr/>
        <a:lstStyle/>
        <a:p>
          <a:endParaRPr lang="en-US"/>
        </a:p>
      </dgm:t>
    </dgm:pt>
    <dgm:pt modelId="{0FD623E1-136B-4E94-B0CF-83905508E5FD}" type="pres">
      <dgm:prSet presAssocID="{7C4D9EFA-C24A-41AD-BE17-FE2B878CF47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8CB50B7-2A59-4B66-84E4-8F5F22284D9F}" type="pres">
      <dgm:prSet presAssocID="{7C4D9EFA-C24A-41AD-BE17-FE2B878CF473}" presName="dummy" presStyleCnt="0"/>
      <dgm:spPr/>
    </dgm:pt>
    <dgm:pt modelId="{02C6EF5F-025B-4812-99BD-07DCAD49220A}" type="pres">
      <dgm:prSet presAssocID="{AB25882E-B8B3-4E1B-84F3-5A3FA826D55D}" presName="sibTrans" presStyleLbl="sibTrans2D1" presStyleIdx="3" presStyleCnt="7"/>
      <dgm:spPr/>
      <dgm:t>
        <a:bodyPr/>
        <a:lstStyle/>
        <a:p>
          <a:endParaRPr lang="en-US"/>
        </a:p>
      </dgm:t>
    </dgm:pt>
    <dgm:pt modelId="{7D1412BF-5481-4634-8AE9-954A25E5E3B4}" type="pres">
      <dgm:prSet presAssocID="{B577D6B3-DAA3-49C6-A21A-E63B09F141D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39829-2F34-4816-B657-D6662A171F30}" type="pres">
      <dgm:prSet presAssocID="{B577D6B3-DAA3-49C6-A21A-E63B09F141D0}" presName="dummy" presStyleCnt="0"/>
      <dgm:spPr/>
    </dgm:pt>
    <dgm:pt modelId="{705182CC-22F7-4BD5-B6EE-C22210521C1A}" type="pres">
      <dgm:prSet presAssocID="{4D3542E1-CCB8-48FD-AFD3-3D984ED1D47C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0BEC323-FF70-4B4D-909C-30B34891B21D}" type="pres">
      <dgm:prSet presAssocID="{1E01C164-BCC7-43A2-B484-4FA1818BEE3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84ED4-1A12-48B5-8D45-746BFD1878C4}" type="pres">
      <dgm:prSet presAssocID="{1E01C164-BCC7-43A2-B484-4FA1818BEE33}" presName="dummy" presStyleCnt="0"/>
      <dgm:spPr/>
    </dgm:pt>
    <dgm:pt modelId="{15BD9290-F743-4691-94E4-22372F29303F}" type="pres">
      <dgm:prSet presAssocID="{AACF70D8-CF61-4067-A1EF-EA0448A59798}" presName="sibTrans" presStyleLbl="sibTrans2D1" presStyleIdx="5" presStyleCnt="7"/>
      <dgm:spPr/>
      <dgm:t>
        <a:bodyPr/>
        <a:lstStyle/>
        <a:p>
          <a:endParaRPr lang="en-US"/>
        </a:p>
      </dgm:t>
    </dgm:pt>
    <dgm:pt modelId="{30CE8420-0070-4BE2-AE05-00534FACD118}" type="pres">
      <dgm:prSet presAssocID="{9D4358A7-F16B-4784-BDBA-6255F5687D7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98C20E0-B84F-4045-ACA0-8457FB0BA052}" type="pres">
      <dgm:prSet presAssocID="{9D4358A7-F16B-4784-BDBA-6255F5687D77}" presName="dummy" presStyleCnt="0"/>
      <dgm:spPr/>
    </dgm:pt>
    <dgm:pt modelId="{06560DB3-28C6-4D63-8255-60E3210C60D0}" type="pres">
      <dgm:prSet presAssocID="{B44E4E8B-9E5D-479E-B57C-6040873F4FBF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338B9B6E-C8FD-47FD-BA44-F45E6785FED5}" type="presOf" srcId="{EF495AEC-45EB-4422-B1CB-DDB6F8DE6FA1}" destId="{17BBC6FC-4254-4E38-92CE-C1A1AA4ACF28}" srcOrd="0" destOrd="0" presId="urn:microsoft.com/office/officeart/2005/8/layout/radial6"/>
    <dgm:cxn modelId="{292B892E-C1B6-49B8-9DC6-575423379222}" srcId="{399920E4-E4BA-4318-BE73-888DE3CBC868}" destId="{58D7E7DD-3197-4F0E-8603-EA1CAE306C24}" srcOrd="0" destOrd="0" parTransId="{55970C03-C91E-45B5-BEBA-FD70D7F2B30D}" sibTransId="{D64787CA-AAF1-469B-B756-CEE5CFEE44CD}"/>
    <dgm:cxn modelId="{9F7B0880-84AB-4957-B9FA-E0E648AF8F14}" type="presOf" srcId="{B44E4E8B-9E5D-479E-B57C-6040873F4FBF}" destId="{06560DB3-28C6-4D63-8255-60E3210C60D0}" srcOrd="0" destOrd="0" presId="urn:microsoft.com/office/officeart/2005/8/layout/radial6"/>
    <dgm:cxn modelId="{524CDF24-EB4D-4FFC-B8F9-6E713E1A94BA}" type="presOf" srcId="{AACF70D8-CF61-4067-A1EF-EA0448A59798}" destId="{15BD9290-F743-4691-94E4-22372F29303F}" srcOrd="0" destOrd="0" presId="urn:microsoft.com/office/officeart/2005/8/layout/radial6"/>
    <dgm:cxn modelId="{58371325-61CA-4078-A920-81B7C768FEF0}" type="presOf" srcId="{B577D6B3-DAA3-49C6-A21A-E63B09F141D0}" destId="{7D1412BF-5481-4634-8AE9-954A25E5E3B4}" srcOrd="0" destOrd="0" presId="urn:microsoft.com/office/officeart/2005/8/layout/radial6"/>
    <dgm:cxn modelId="{DDF15B13-A5C4-4480-8A11-77ECBA0979E6}" type="presOf" srcId="{1E01C164-BCC7-43A2-B484-4FA1818BEE33}" destId="{50BEC323-FF70-4B4D-909C-30B34891B21D}" srcOrd="0" destOrd="0" presId="urn:microsoft.com/office/officeart/2005/8/layout/radial6"/>
    <dgm:cxn modelId="{63F126A7-EC31-4DED-90F3-ED7789951C6A}" srcId="{58D7E7DD-3197-4F0E-8603-EA1CAE306C24}" destId="{9D4358A7-F16B-4784-BDBA-6255F5687D77}" srcOrd="6" destOrd="0" parTransId="{5469BE05-65C6-4170-8CFD-D61C5E6059E2}" sibTransId="{B44E4E8B-9E5D-479E-B57C-6040873F4FBF}"/>
    <dgm:cxn modelId="{03C7AA6C-BDE2-4767-A114-E4F52259FD51}" type="presOf" srcId="{9D4358A7-F16B-4784-BDBA-6255F5687D77}" destId="{30CE8420-0070-4BE2-AE05-00534FACD118}" srcOrd="0" destOrd="0" presId="urn:microsoft.com/office/officeart/2005/8/layout/radial6"/>
    <dgm:cxn modelId="{5F46FDDB-3DB5-4200-8F8E-C7F88BDAE736}" type="presOf" srcId="{7C4D9EFA-C24A-41AD-BE17-FE2B878CF473}" destId="{0FD623E1-136B-4E94-B0CF-83905508E5FD}" srcOrd="0" destOrd="0" presId="urn:microsoft.com/office/officeart/2005/8/layout/radial6"/>
    <dgm:cxn modelId="{860F3589-45C8-437D-AFC2-1C3BC39BDD72}" type="presOf" srcId="{27F66228-C89C-4EFD-917E-9E272D367CF9}" destId="{24062C5F-7F88-4D45-B249-F23E1A89979E}" srcOrd="0" destOrd="0" presId="urn:microsoft.com/office/officeart/2005/8/layout/radial6"/>
    <dgm:cxn modelId="{61C2D080-3A10-44A0-90AC-3C348EA4FECA}" type="presOf" srcId="{698B56BB-CE7A-41B2-8237-BD528AD23522}" destId="{61B8AF86-42A3-44F2-BDAB-7CD6FA7A54AE}" srcOrd="0" destOrd="0" presId="urn:microsoft.com/office/officeart/2005/8/layout/radial6"/>
    <dgm:cxn modelId="{FA470491-E6C2-4E43-BE64-9D5439A43EA9}" srcId="{58D7E7DD-3197-4F0E-8603-EA1CAE306C24}" destId="{1E01C164-BCC7-43A2-B484-4FA1818BEE33}" srcOrd="5" destOrd="0" parTransId="{14BF885A-728C-4296-96EE-83DC37A8A3DA}" sibTransId="{AACF70D8-CF61-4067-A1EF-EA0448A59798}"/>
    <dgm:cxn modelId="{D1D64D26-21D4-48AD-A610-F2992263820F}" srcId="{58D7E7DD-3197-4F0E-8603-EA1CAE306C24}" destId="{6A73BB38-9587-458B-A513-05D9AF353358}" srcOrd="1" destOrd="0" parTransId="{C45BB632-54B3-43EB-98A0-BAB41629BC66}" sibTransId="{EF495AEC-45EB-4422-B1CB-DDB6F8DE6FA1}"/>
    <dgm:cxn modelId="{75A8EC47-C7C4-4948-8F8F-D48279DB1C5D}" type="presOf" srcId="{B59B8051-D4AB-49FA-92E7-03A6BF9ACB46}" destId="{AD19AF4D-E8B7-48A9-BC6D-0C459627CC86}" srcOrd="0" destOrd="0" presId="urn:microsoft.com/office/officeart/2005/8/layout/radial6"/>
    <dgm:cxn modelId="{4DA8592F-EB55-40FB-B476-9A66F2C87282}" srcId="{58D7E7DD-3197-4F0E-8603-EA1CAE306C24}" destId="{B577D6B3-DAA3-49C6-A21A-E63B09F141D0}" srcOrd="4" destOrd="0" parTransId="{467EE4DE-126A-40BC-B68B-A1EAA58E1617}" sibTransId="{4D3542E1-CCB8-48FD-AFD3-3D984ED1D47C}"/>
    <dgm:cxn modelId="{B8B909FA-5CE3-4D87-8E26-A5AACF1B1D64}" type="presOf" srcId="{8EB0AB4B-BA08-4981-917A-4C60B82F1BC7}" destId="{02012902-64DC-4C52-A609-AF497569964A}" srcOrd="0" destOrd="0" presId="urn:microsoft.com/office/officeart/2005/8/layout/radial6"/>
    <dgm:cxn modelId="{597D1FE8-71B7-495D-943A-B4CA1F52B32D}" srcId="{58D7E7DD-3197-4F0E-8603-EA1CAE306C24}" destId="{7C4D9EFA-C24A-41AD-BE17-FE2B878CF473}" srcOrd="3" destOrd="0" parTransId="{E6E7FBFD-EA75-42C3-8939-741C84EFAEF9}" sibTransId="{AB25882E-B8B3-4E1B-84F3-5A3FA826D55D}"/>
    <dgm:cxn modelId="{ADC6A8E0-8F07-42FA-90E5-48284E41890E}" type="presOf" srcId="{6A73BB38-9587-458B-A513-05D9AF353358}" destId="{93C0BD2B-3370-4A94-8F31-C9B38D60CE46}" srcOrd="0" destOrd="0" presId="urn:microsoft.com/office/officeart/2005/8/layout/radial6"/>
    <dgm:cxn modelId="{FDCB7354-17D0-4FD2-B9B7-F8CBC87EF040}" srcId="{58D7E7DD-3197-4F0E-8603-EA1CAE306C24}" destId="{B59B8051-D4AB-49FA-92E7-03A6BF9ACB46}" srcOrd="2" destOrd="0" parTransId="{97251A2F-571A-4FFE-9278-1B73C1D08404}" sibTransId="{27F66228-C89C-4EFD-917E-9E272D367CF9}"/>
    <dgm:cxn modelId="{25FA481E-3CD5-4D5B-BF23-D06DF47196C2}" type="presOf" srcId="{399920E4-E4BA-4318-BE73-888DE3CBC868}" destId="{2878A476-0546-4F27-AC4B-DF56F411D72A}" srcOrd="0" destOrd="0" presId="urn:microsoft.com/office/officeart/2005/8/layout/radial6"/>
    <dgm:cxn modelId="{4362723D-DF73-4DB8-B436-B14A7E639D77}" type="presOf" srcId="{58D7E7DD-3197-4F0E-8603-EA1CAE306C24}" destId="{F669CE32-F2A9-4540-9728-F7D6D85173AF}" srcOrd="0" destOrd="0" presId="urn:microsoft.com/office/officeart/2005/8/layout/radial6"/>
    <dgm:cxn modelId="{DB2A8369-883D-47EB-A79F-001A9B1E62E0}" srcId="{58D7E7DD-3197-4F0E-8603-EA1CAE306C24}" destId="{8EB0AB4B-BA08-4981-917A-4C60B82F1BC7}" srcOrd="0" destOrd="0" parTransId="{A8AA9C75-1106-400F-9D00-35DBDE41ADEE}" sibTransId="{698B56BB-CE7A-41B2-8237-BD528AD23522}"/>
    <dgm:cxn modelId="{AECEA9E1-4A14-497D-B1CD-FF050500D2D2}" type="presOf" srcId="{AB25882E-B8B3-4E1B-84F3-5A3FA826D55D}" destId="{02C6EF5F-025B-4812-99BD-07DCAD49220A}" srcOrd="0" destOrd="0" presId="urn:microsoft.com/office/officeart/2005/8/layout/radial6"/>
    <dgm:cxn modelId="{D41EF5A1-C086-49AE-A7FE-738C95F71DCF}" type="presOf" srcId="{4D3542E1-CCB8-48FD-AFD3-3D984ED1D47C}" destId="{705182CC-22F7-4BD5-B6EE-C22210521C1A}" srcOrd="0" destOrd="0" presId="urn:microsoft.com/office/officeart/2005/8/layout/radial6"/>
    <dgm:cxn modelId="{61D99AE3-0C7F-45ED-832C-B123002F0C01}" type="presParOf" srcId="{2878A476-0546-4F27-AC4B-DF56F411D72A}" destId="{F669CE32-F2A9-4540-9728-F7D6D85173AF}" srcOrd="0" destOrd="0" presId="urn:microsoft.com/office/officeart/2005/8/layout/radial6"/>
    <dgm:cxn modelId="{B3B7350D-B898-49D2-A4FA-7697B2CB4918}" type="presParOf" srcId="{2878A476-0546-4F27-AC4B-DF56F411D72A}" destId="{02012902-64DC-4C52-A609-AF497569964A}" srcOrd="1" destOrd="0" presId="urn:microsoft.com/office/officeart/2005/8/layout/radial6"/>
    <dgm:cxn modelId="{C132D924-2C84-4966-9A24-6599F7987F00}" type="presParOf" srcId="{2878A476-0546-4F27-AC4B-DF56F411D72A}" destId="{5FE75304-417E-41D4-8107-7402FF8011F6}" srcOrd="2" destOrd="0" presId="urn:microsoft.com/office/officeart/2005/8/layout/radial6"/>
    <dgm:cxn modelId="{C8265B08-A08D-407A-8770-2385164CB1BA}" type="presParOf" srcId="{2878A476-0546-4F27-AC4B-DF56F411D72A}" destId="{61B8AF86-42A3-44F2-BDAB-7CD6FA7A54AE}" srcOrd="3" destOrd="0" presId="urn:microsoft.com/office/officeart/2005/8/layout/radial6"/>
    <dgm:cxn modelId="{79BFF7AF-3E6E-404F-9287-8B277373306C}" type="presParOf" srcId="{2878A476-0546-4F27-AC4B-DF56F411D72A}" destId="{93C0BD2B-3370-4A94-8F31-C9B38D60CE46}" srcOrd="4" destOrd="0" presId="urn:microsoft.com/office/officeart/2005/8/layout/radial6"/>
    <dgm:cxn modelId="{8FB4A286-D6B9-45A6-B4EB-45CDABB27461}" type="presParOf" srcId="{2878A476-0546-4F27-AC4B-DF56F411D72A}" destId="{8C3FB7FD-1200-41FE-8ED3-5A04696B5A86}" srcOrd="5" destOrd="0" presId="urn:microsoft.com/office/officeart/2005/8/layout/radial6"/>
    <dgm:cxn modelId="{77E94CD7-911B-441B-8980-81D0EAC08E9E}" type="presParOf" srcId="{2878A476-0546-4F27-AC4B-DF56F411D72A}" destId="{17BBC6FC-4254-4E38-92CE-C1A1AA4ACF28}" srcOrd="6" destOrd="0" presId="urn:microsoft.com/office/officeart/2005/8/layout/radial6"/>
    <dgm:cxn modelId="{E9F2CB16-88F5-4419-B9B9-7D0AA448F620}" type="presParOf" srcId="{2878A476-0546-4F27-AC4B-DF56F411D72A}" destId="{AD19AF4D-E8B7-48A9-BC6D-0C459627CC86}" srcOrd="7" destOrd="0" presId="urn:microsoft.com/office/officeart/2005/8/layout/radial6"/>
    <dgm:cxn modelId="{D1FFDFA2-DB7B-4C34-97C9-F35D639DEE9B}" type="presParOf" srcId="{2878A476-0546-4F27-AC4B-DF56F411D72A}" destId="{C1E6356A-2624-4EE8-928E-F2458230D588}" srcOrd="8" destOrd="0" presId="urn:microsoft.com/office/officeart/2005/8/layout/radial6"/>
    <dgm:cxn modelId="{724C62A2-0F31-4EDB-8943-33CC38C2DF99}" type="presParOf" srcId="{2878A476-0546-4F27-AC4B-DF56F411D72A}" destId="{24062C5F-7F88-4D45-B249-F23E1A89979E}" srcOrd="9" destOrd="0" presId="urn:microsoft.com/office/officeart/2005/8/layout/radial6"/>
    <dgm:cxn modelId="{1268470F-2274-469D-AF9A-CF1610DD5B1D}" type="presParOf" srcId="{2878A476-0546-4F27-AC4B-DF56F411D72A}" destId="{0FD623E1-136B-4E94-B0CF-83905508E5FD}" srcOrd="10" destOrd="0" presId="urn:microsoft.com/office/officeart/2005/8/layout/radial6"/>
    <dgm:cxn modelId="{DF77241D-19D4-463C-83C4-C8AEA8DCF00E}" type="presParOf" srcId="{2878A476-0546-4F27-AC4B-DF56F411D72A}" destId="{28CB50B7-2A59-4B66-84E4-8F5F22284D9F}" srcOrd="11" destOrd="0" presId="urn:microsoft.com/office/officeart/2005/8/layout/radial6"/>
    <dgm:cxn modelId="{0716EC88-5B0D-40B9-8DA1-24F10186F632}" type="presParOf" srcId="{2878A476-0546-4F27-AC4B-DF56F411D72A}" destId="{02C6EF5F-025B-4812-99BD-07DCAD49220A}" srcOrd="12" destOrd="0" presId="urn:microsoft.com/office/officeart/2005/8/layout/radial6"/>
    <dgm:cxn modelId="{5A07508B-BFA5-4FB7-94AB-F75F04768151}" type="presParOf" srcId="{2878A476-0546-4F27-AC4B-DF56F411D72A}" destId="{7D1412BF-5481-4634-8AE9-954A25E5E3B4}" srcOrd="13" destOrd="0" presId="urn:microsoft.com/office/officeart/2005/8/layout/radial6"/>
    <dgm:cxn modelId="{E18FFF65-7D30-4C29-8245-54BF5D24E326}" type="presParOf" srcId="{2878A476-0546-4F27-AC4B-DF56F411D72A}" destId="{ED539829-2F34-4816-B657-D6662A171F30}" srcOrd="14" destOrd="0" presId="urn:microsoft.com/office/officeart/2005/8/layout/radial6"/>
    <dgm:cxn modelId="{C8D54971-4E7E-41D3-9291-9244876466E3}" type="presParOf" srcId="{2878A476-0546-4F27-AC4B-DF56F411D72A}" destId="{705182CC-22F7-4BD5-B6EE-C22210521C1A}" srcOrd="15" destOrd="0" presId="urn:microsoft.com/office/officeart/2005/8/layout/radial6"/>
    <dgm:cxn modelId="{392BE7F7-ECE3-436E-A46C-667368FB710B}" type="presParOf" srcId="{2878A476-0546-4F27-AC4B-DF56F411D72A}" destId="{50BEC323-FF70-4B4D-909C-30B34891B21D}" srcOrd="16" destOrd="0" presId="urn:microsoft.com/office/officeart/2005/8/layout/radial6"/>
    <dgm:cxn modelId="{040F40C8-6036-433F-A9AC-B46FFEA83E57}" type="presParOf" srcId="{2878A476-0546-4F27-AC4B-DF56F411D72A}" destId="{89A84ED4-1A12-48B5-8D45-746BFD1878C4}" srcOrd="17" destOrd="0" presId="urn:microsoft.com/office/officeart/2005/8/layout/radial6"/>
    <dgm:cxn modelId="{2CBE200C-F8A4-4AF1-A3ED-69B9F029BC42}" type="presParOf" srcId="{2878A476-0546-4F27-AC4B-DF56F411D72A}" destId="{15BD9290-F743-4691-94E4-22372F29303F}" srcOrd="18" destOrd="0" presId="urn:microsoft.com/office/officeart/2005/8/layout/radial6"/>
    <dgm:cxn modelId="{48633372-71EB-4D71-8830-06AC8A05DB60}" type="presParOf" srcId="{2878A476-0546-4F27-AC4B-DF56F411D72A}" destId="{30CE8420-0070-4BE2-AE05-00534FACD118}" srcOrd="19" destOrd="0" presId="urn:microsoft.com/office/officeart/2005/8/layout/radial6"/>
    <dgm:cxn modelId="{67411C40-4081-4782-BF27-F47F561D4A61}" type="presParOf" srcId="{2878A476-0546-4F27-AC4B-DF56F411D72A}" destId="{598C20E0-B84F-4045-ACA0-8457FB0BA052}" srcOrd="20" destOrd="0" presId="urn:microsoft.com/office/officeart/2005/8/layout/radial6"/>
    <dgm:cxn modelId="{758FD3DB-A634-4172-916A-B07EEAA6A08B}" type="presParOf" srcId="{2878A476-0546-4F27-AC4B-DF56F411D72A}" destId="{06560DB3-28C6-4D63-8255-60E3210C60D0}" srcOrd="21" destOrd="0" presId="urn:microsoft.com/office/officeart/2005/8/layout/radial6"/>
  </dgm:cxnLst>
  <dgm:bg>
    <a:solidFill>
      <a:schemeClr val="accent6"/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 advClick="0" advTm="1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27F43-2D77-4EF5-BA0C-085032624EA0}" type="datetimeFigureOut">
              <a:rPr lang="fa-IR" smtClean="0"/>
              <a:pPr/>
              <a:t>1391/08/24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B8926-CAD6-4D58-903E-DAF3286D741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>
    <p:wip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fa-IR" smtClean="0"/>
              <a:t>هو </a:t>
            </a:r>
            <a:r>
              <a:rPr lang="fa-IR" smtClean="0"/>
              <a:t>اللطيف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7" name="Content Placeholder 6" descr="katiecnm-logo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3960439" cy="558924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7984" y="1268760"/>
            <a:ext cx="4258816" cy="558924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تكريم مادر باردار</a:t>
            </a:r>
          </a:p>
          <a:p>
            <a:pPr algn="ctr">
              <a:buNone/>
            </a:pPr>
            <a:r>
              <a:rPr lang="fa-IR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يكشنبه 21 آبان ماه 1391</a:t>
            </a:r>
          </a:p>
          <a:p>
            <a:pPr algn="ctr">
              <a:buNone/>
            </a:pPr>
            <a:r>
              <a:rPr lang="fa-IR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سالن همايش هاي رازي</a:t>
            </a:r>
          </a:p>
          <a:p>
            <a:pPr algn="ctr">
              <a:buNone/>
            </a:pPr>
            <a:endParaRPr lang="fa-IR" sz="2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  <a:p>
            <a:pPr algn="ctr">
              <a:buNone/>
            </a:pPr>
            <a:endParaRPr lang="fa-IR" sz="2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  <a:p>
            <a:pPr algn="ctr">
              <a:buNone/>
            </a:pPr>
            <a:endParaRPr lang="fa-IR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سر شما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فرياد زدند؟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1000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بدون هيچ توضيحي</a:t>
            </a:r>
            <a:b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به شما </a:t>
            </a:r>
            <a:b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آمپول زدند؟</a:t>
            </a:r>
            <a:r>
              <a:rPr lang="fa-IR" b="1" cap="none" spc="0" dirty="0" smtClean="0">
                <a:ln w="17780" cmpd="sng"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b="1" cap="none" spc="0" dirty="0" smtClean="0">
                <a:ln w="17780" cmpd="sng"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1000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آيا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شما را در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تنهايي و ترس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رها كردند ؟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1000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9600" b="1" cap="none" spc="0" dirty="0" smtClean="0">
                <a:ln w="17780" cmpd="sng"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600" b="1" cap="none" spc="0" dirty="0" smtClean="0">
                <a:ln w="17780" cmpd="sng"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آيا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با شما 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در زمان زايمان بدرفتاري كردند؟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9600" dirty="0"/>
          </a:p>
        </p:txBody>
      </p:sp>
    </p:spTree>
  </p:cSld>
  <p:clrMapOvr>
    <a:masterClrMapping/>
  </p:clrMapOvr>
  <p:transition spd="slow" advClick="0" advTm="1000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آيا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بدون بي حسي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شما را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بخيه كردند؟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1000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2271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آيا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به شما گفتند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آنقدر فرياد بزن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تا خسته شوي؟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2000"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...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؟</a:t>
            </a:r>
            <a:endParaRPr lang="fa-IR" sz="96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4000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اين ها </a:t>
            </a:r>
            <a:b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وقايعي هستند</a:t>
            </a:r>
            <a:b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كه همه روزه در سراسرجهان</a:t>
            </a:r>
            <a:b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اتفاق مي افتند!</a:t>
            </a:r>
            <a:endParaRPr lang="fa-IR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بسياري از ما، خود،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شاهد اين وقايع بوده ايم!</a:t>
            </a: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وظيفه ما است كه </a:t>
            </a:r>
            <a:b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اين وضعيت را </a:t>
            </a:r>
            <a:r>
              <a:rPr lang="fa-IR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تغيير</a:t>
            </a: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</a:t>
            </a: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دهيم.</a:t>
            </a:r>
            <a:endParaRPr lang="fa-IR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4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sz="9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9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فكر مي كنيد</a:t>
            </a:r>
            <a:b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موقع زايمان </a:t>
            </a:r>
            <a:b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با شماچگونه </a:t>
            </a:r>
            <a:b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رفتار</a:t>
            </a:r>
            <a:b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خواهندكرد؟ </a:t>
            </a:r>
            <a:r>
              <a:rPr lang="fa-IR" sz="9600" dirty="0" smtClean="0">
                <a:cs typeface="B Jadid" pitchFamily="2" charset="-78"/>
              </a:rPr>
              <a:t/>
            </a:r>
            <a:br>
              <a:rPr lang="fa-IR" sz="9600" dirty="0" smtClean="0">
                <a:cs typeface="B Jadid" pitchFamily="2" charset="-78"/>
              </a:rPr>
            </a:b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بي احترامي و بدرفتاري با مادران، تضييع حقوق ايشان و ناديده </a:t>
            </a:r>
            <a: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گرفتن</a:t>
            </a:r>
            <a:b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</a:t>
            </a:r>
            <a:r>
              <a:rPr lang="fa-IR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كرامت </a:t>
            </a:r>
            <a: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انساني</a:t>
            </a:r>
            <a:b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است.</a:t>
            </a:r>
            <a:endParaRPr lang="fa-I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بياييد به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حقوق مادران احترام بگذاريم.</a:t>
            </a: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حقوق مادران </a:t>
            </a: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در </a:t>
            </a:r>
            <a:r>
              <a:rPr lang="fa-IR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زمان دريافت </a:t>
            </a: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مراقبت هاي</a:t>
            </a:r>
            <a:b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</a:t>
            </a:r>
            <a:r>
              <a:rPr lang="fa-IR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قبل، حين و بعد از زايمان:</a:t>
            </a:r>
            <a:r>
              <a:rPr lang="en-US" sz="8000" dirty="0">
                <a:cs typeface="Nasim Mazar" pitchFamily="2" charset="-78"/>
              </a:rPr>
              <a:t/>
            </a:r>
            <a:br>
              <a:rPr lang="en-US" sz="8000" dirty="0">
                <a:cs typeface="Nasim Mazar" pitchFamily="2" charset="-78"/>
              </a:rPr>
            </a:br>
            <a:endParaRPr lang="fa-IR" sz="8000" dirty="0">
              <a:cs typeface="Nasim Mazar" pitchFamily="2" charset="-78"/>
            </a:endParaRPr>
          </a:p>
        </p:txBody>
      </p:sp>
    </p:spTree>
  </p:cSld>
  <p:clrMapOvr>
    <a:masterClrMapping/>
  </p:clrMapOvr>
  <p:transition spd="slow" advClick="0" advTm="6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5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fa-IR" sz="5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fa-IR" sz="53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fa-IR" sz="53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fa-IR" sz="5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</a:t>
            </a:r>
            <a:r>
              <a:rPr lang="fa-IR" sz="49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- دريافت </a:t>
            </a:r>
            <a:r>
              <a:rPr lang="fa-IR" sz="49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مراقبت هاي صحيح و در امان بودن از هرگونه آسيب جسمي و </a:t>
            </a:r>
            <a:r>
              <a:rPr lang="fa-IR" sz="49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رواني</a:t>
            </a:r>
            <a:br>
              <a:rPr lang="fa-IR" sz="49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en-US" sz="4800" dirty="0">
                <a:cs typeface="B Jadid" pitchFamily="2" charset="-78"/>
              </a:rPr>
              <a:t/>
            </a:r>
            <a:br>
              <a:rPr lang="en-US" sz="4800" dirty="0">
                <a:cs typeface="B Jadid" pitchFamily="2" charset="-78"/>
              </a:rPr>
            </a:br>
            <a:r>
              <a:rPr lang="fa-IR" sz="89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هيچ كس نبايد موجب آسيب مادر شود.</a:t>
            </a:r>
            <a:r>
              <a:rPr lang="en-US" sz="8900" dirty="0">
                <a:cs typeface="B Jadid" pitchFamily="2" charset="-78"/>
              </a:rPr>
              <a:t/>
            </a:r>
            <a:br>
              <a:rPr lang="en-US" sz="8900" dirty="0">
                <a:cs typeface="B Jadid" pitchFamily="2" charset="-78"/>
              </a:rPr>
            </a:br>
            <a:endParaRPr lang="fa-IR" sz="89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8000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5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2- دسترسي </a:t>
            </a:r>
            <a:r>
              <a:rPr lang="fa-IR" sz="53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به اطلاعات، رضايت آگاهانه و احترام به ترجيحات و تصميمات </a:t>
            </a:r>
            <a:r>
              <a:rPr lang="fa-IR" sz="53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او</a:t>
            </a:r>
            <a:r>
              <a:rPr lang="en-US" sz="5300" dirty="0" smtClean="0">
                <a:cs typeface="B Jadid" pitchFamily="2" charset="-78"/>
              </a:rPr>
              <a:t/>
            </a:r>
            <a:br>
              <a:rPr lang="en-US" sz="5300" dirty="0" smtClean="0">
                <a:cs typeface="B Jadid" pitchFamily="2" charset="-78"/>
              </a:rPr>
            </a:br>
            <a:r>
              <a:rPr lang="en-US" sz="4800" dirty="0">
                <a:cs typeface="B Jadid" pitchFamily="2" charset="-78"/>
              </a:rPr>
              <a:t/>
            </a:r>
            <a:br>
              <a:rPr lang="en-US" sz="4800" dirty="0">
                <a:cs typeface="B Jadid" pitchFamily="2" charset="-78"/>
              </a:rPr>
            </a:br>
            <a:r>
              <a:rPr lang="fa-IR" sz="67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هیچ کس نبايد مادر را به انجام كاري وادارد و يا بدون آگاهي و رضايت وي اقدامي انجام دهد.</a:t>
            </a:r>
            <a:r>
              <a:rPr lang="en-US" sz="6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6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en-US" sz="54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 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3- حفظ </a:t>
            </a:r>
            <a:r>
              <a:rPr lang="fa-I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حريم خصوصي، اسرار و </a:t>
            </a:r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اطلاعات</a:t>
            </a:r>
            <a:b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4800" dirty="0" smtClean="0">
                <a:cs typeface="B Jadid" pitchFamily="2" charset="-78"/>
              </a:rPr>
              <a:t> </a:t>
            </a:r>
            <a:r>
              <a:rPr lang="en-US" sz="4800" dirty="0">
                <a:cs typeface="B Jadid" pitchFamily="2" charset="-78"/>
              </a:rPr>
              <a:t/>
            </a:r>
            <a:br>
              <a:rPr lang="en-US" sz="4800" dirty="0">
                <a:cs typeface="B Jadid" pitchFamily="2" charset="-78"/>
              </a:rPr>
            </a:br>
            <a:r>
              <a:rPr lang="fa-IR" sz="6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هیچ کس نبايد حریم خصوصی مادر را ناديده بگيرد یا اطلاعات شخصی وي را فاش کند . </a:t>
            </a:r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66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8000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4- برخورداري </a:t>
            </a:r>
            <a:r>
              <a:rPr lang="fa-I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از رفتار محترمانه و حفظ شئونات انساني </a:t>
            </a:r>
            <a: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en-US" sz="4800" dirty="0">
                <a:cs typeface="B Jadid" pitchFamily="2" charset="-78"/>
              </a:rPr>
              <a:t/>
            </a:r>
            <a:br>
              <a:rPr lang="en-US" sz="4800" dirty="0">
                <a:cs typeface="B Jadid" pitchFamily="2" charset="-78"/>
              </a:rPr>
            </a:br>
            <a:r>
              <a:rPr lang="fa-IR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هیچ کس نبايد مادر را تحقیر کند یا به هر نحوي موجب آزار وي شود.</a:t>
            </a:r>
            <a:r>
              <a:rPr lang="en-U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72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8000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5- برابري </a:t>
            </a:r>
            <a:r>
              <a:rPr lang="fa-I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و مساوات در بهره مندي از خدمات و دور بودن از هرگونه تبعيض </a:t>
            </a:r>
            <a: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4800" dirty="0">
                <a:cs typeface="B Jadid" pitchFamily="2" charset="-78"/>
              </a:rPr>
              <a:t/>
            </a:r>
            <a:br>
              <a:rPr lang="fa-IR" sz="4800" dirty="0">
                <a:cs typeface="B Jadid" pitchFamily="2" charset="-78"/>
              </a:rPr>
            </a:br>
            <a:r>
              <a:rPr lang="fa-IR" sz="80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هیچ کس نبايد بنا به هر دليلي، مادر را مورد تبعيض قرار دهد.</a:t>
            </a: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80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9000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6- بهره </a:t>
            </a:r>
            <a:r>
              <a:rPr lang="fa-I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مندي از خدمات مطلوب بهداشتي و درماني </a:t>
            </a:r>
            <a: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6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هیچ کس نبايد مادر را از دريافت مراقبت ها و خدمات مورد نيازش محروم كند.</a:t>
            </a:r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8000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7- </a:t>
            </a:r>
            <a:r>
              <a:rPr lang="fa-I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آزادي، استقلال و حق مشاركت آگاهانه در تصميم گيري ها به دور از هرگونه اجبار يا </a:t>
            </a:r>
            <a: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>تهديد</a:t>
            </a:r>
            <a:br>
              <a:rPr lang="fa-I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  <a:t/>
            </a:r>
            <a:br>
              <a:rPr lang="en-US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Jadid" pitchFamily="2" charset="-78"/>
              </a:rPr>
            </a:br>
            <a:r>
              <a:rPr lang="fa-IR" sz="6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هيچ كس نبايد بدون اختيار قانوني، مادر يا نوزادش را از حقوق شان محروم كند.</a:t>
            </a:r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endParaRPr lang="fa-IR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9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به نيازهايتان توجه خواهند كرد؟</a:t>
            </a:r>
            <a:endParaRPr lang="fa-I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3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تكريم مادر باردار، احترام به </a:t>
            </a: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اين حقوق است.</a:t>
            </a:r>
            <a:endParaRPr lang="fa-IR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به ياد داشته باشيم كه خاطرات </a:t>
            </a:r>
            <a:r>
              <a:rPr lang="fa-IR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مادر از </a:t>
            </a:r>
            <a:r>
              <a:rPr lang="fa-IR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تجربه زايمانش تا </a:t>
            </a:r>
            <a:r>
              <a:rPr lang="fa-IR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پايان عمر با او </a:t>
            </a:r>
            <a:r>
              <a:rPr lang="fa-IR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باقی خواهد ماند.</a:t>
            </a:r>
            <a:endParaRPr lang="fa-IR" sz="66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7000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9600" b="1" i="1" dirty="0" smtClean="0">
                <a:cs typeface="B Jadid" pitchFamily="2" charset="-78"/>
              </a:rPr>
              <a:t/>
            </a:r>
            <a:br>
              <a:rPr lang="fa-IR" sz="9600" b="1" i="1" dirty="0" smtClean="0">
                <a:cs typeface="B Jadid" pitchFamily="2" charset="-78"/>
              </a:rPr>
            </a:br>
            <a:r>
              <a:rPr lang="fa-IR" sz="9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تكريم </a:t>
            </a:r>
            <a:r>
              <a:rPr lang="fa-IR" sz="9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مادر باردار</a:t>
            </a:r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وظيفه من</a:t>
            </a:r>
            <a: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/>
            </a:r>
            <a:br>
              <a:rPr lang="en-US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وظيفه تو</a:t>
            </a:r>
            <a:r>
              <a:rPr lang="en-US" sz="9600" dirty="0">
                <a:cs typeface="B Jadid" pitchFamily="2" charset="-78"/>
              </a:rPr>
              <a:t/>
            </a:r>
            <a:br>
              <a:rPr lang="en-US" sz="9600" dirty="0">
                <a:cs typeface="B Jadid" pitchFamily="2" charset="-78"/>
              </a:rPr>
            </a:br>
            <a:endParaRPr lang="fa-IR" sz="96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25000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تكريم مادر باردار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يكشنبه 21 آبان ماه 1391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سالن همايش هاي رازي</a:t>
            </a:r>
          </a:p>
        </p:txBody>
      </p:sp>
      <p:pic>
        <p:nvPicPr>
          <p:cNvPr id="8" name="Content Placeholder 7" descr="لوگو -اداره مامائی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365104"/>
            <a:ext cx="2808312" cy="1728191"/>
          </a:xfrm>
        </p:spPr>
      </p:pic>
      <p:pic>
        <p:nvPicPr>
          <p:cNvPr id="7" name="Content Placeholder 6" descr="unfpa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940152" y="4365104"/>
            <a:ext cx="2592288" cy="1728192"/>
          </a:xfrm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3349621" y="4365104"/>
            <a:ext cx="2518519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به شما احترام خواهند  گذاشت؟</a:t>
            </a:r>
            <a:endParaRPr lang="fa-I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اعتمادمتقابل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بين شما و كاركنان به وجود خواهد آمد؟</a:t>
            </a:r>
            <a:endParaRPr lang="fa-I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حريم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 خصوصي تان را </a:t>
            </a:r>
            <a:b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حفظ خواهند كرد؟</a:t>
            </a:r>
            <a:endParaRPr lang="fa-I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آيا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...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؟</a:t>
            </a:r>
            <a:endParaRPr lang="fa-IR" sz="9600" dirty="0"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858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با شما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چگونه </a:t>
            </a:r>
            <a:b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</a:br>
            <a:r>
              <a:rPr lang="fa-IR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Jadid" pitchFamily="2" charset="-78"/>
              </a:rPr>
              <a:t>رفتار كردند؟</a:t>
            </a:r>
            <a:endParaRPr lang="fa-IR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Jadid" pitchFamily="2" charset="-78"/>
            </a:endParaRPr>
          </a:p>
        </p:txBody>
      </p:sp>
    </p:spTree>
  </p:cSld>
  <p:clrMapOvr>
    <a:masterClrMapping/>
  </p:clrMapOvr>
  <p:transition spd="slow" advClick="0" advTm="8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8CC7C2AE1784EF4D9B0CC63455040F75" ma:contentTypeVersion="0" ma:contentTypeDescription="یک سند جدید ایجاد کنید." ma:contentTypeScope="" ma:versionID="0c5af247dd65cc0f7e49657d0633c2af">
  <xsd:schema xmlns:xsd="http://www.w3.org/2001/XMLSchema" xmlns:xs="http://www.w3.org/2001/XMLSchema" xmlns:p="http://schemas.microsoft.com/office/2006/metadata/properties" xmlns:ns2="5c838f9a-5579-4757-bc0a-d59840195ac7" targetNamespace="http://schemas.microsoft.com/office/2006/metadata/properties" ma:root="true" ma:fieldsID="52985ecaa847003914f17ab23cf9f0e1" ns2:_="">
    <xsd:import namespace="5c838f9a-5579-4757-bc0a-d59840195ac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38f9a-5579-4757-bc0a-d59840195ac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مقدار شناسه سند" ma:description="مقدار شناسه سند واگذار شده به این مورد." ma:internalName="_dlc_DocId" ma:readOnly="true">
      <xsd:simpleType>
        <xsd:restriction base="dms:Text"/>
      </xsd:simpleType>
    </xsd:element>
    <xsd:element name="_dlc_DocIdUrl" ma:index="9" nillable="true" ma:displayName="شناسه سند" ma:description="پیوند دایمی به این سند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c838f9a-5579-4757-bc0a-d59840195ac7">WEZYRYKFXCWS-649-1</_dlc_DocId>
    <_dlc_DocIdUrl xmlns="5c838f9a-5579-4757-bc0a-d59840195ac7">
      <Url>http://medcare.health.gov.ir/hospman/mother/_layouts/DocIdRedir.aspx?ID=WEZYRYKFXCWS-649-1</Url>
      <Description>WEZYRYKFXCWS-649-1</Description>
    </_dlc_DocIdUrl>
  </documentManagement>
</p:properties>
</file>

<file path=customXml/itemProps1.xml><?xml version="1.0" encoding="utf-8"?>
<ds:datastoreItem xmlns:ds="http://schemas.openxmlformats.org/officeDocument/2006/customXml" ds:itemID="{C0E3455D-A9D6-4AB6-A174-E531932D5560}"/>
</file>

<file path=customXml/itemProps2.xml><?xml version="1.0" encoding="utf-8"?>
<ds:datastoreItem xmlns:ds="http://schemas.openxmlformats.org/officeDocument/2006/customXml" ds:itemID="{A7A94D0F-BE97-4858-BB67-5909F817994D}"/>
</file>

<file path=customXml/itemProps3.xml><?xml version="1.0" encoding="utf-8"?>
<ds:datastoreItem xmlns:ds="http://schemas.openxmlformats.org/officeDocument/2006/customXml" ds:itemID="{6255BB26-1536-41D4-AE67-D1F9A7B5B7C6}"/>
</file>

<file path=customXml/itemProps4.xml><?xml version="1.0" encoding="utf-8"?>
<ds:datastoreItem xmlns:ds="http://schemas.openxmlformats.org/officeDocument/2006/customXml" ds:itemID="{8FCA367D-44DC-4D63-818E-B0B6CE0879F5}"/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184</Words>
  <Application>Microsoft Office PowerPoint</Application>
  <PresentationFormat>On-screen Show (4:3)</PresentationFormat>
  <Paragraphs>44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هو اللطيف</vt:lpstr>
      <vt:lpstr> فكر مي كنيد موقع زايمان  با شماچگونه  رفتار خواهندكرد؟  </vt:lpstr>
      <vt:lpstr>آيا  به نيازهايتان توجه خواهند كرد؟</vt:lpstr>
      <vt:lpstr>آيا  به شما احترام خواهند  گذاشت؟</vt:lpstr>
      <vt:lpstr>آيا  اعتمادمتقابل  بين شما و كاركنان به وجود خواهد آمد؟</vt:lpstr>
      <vt:lpstr>آيا  حريم  خصوصي تان را  حفظ خواهند كرد؟</vt:lpstr>
      <vt:lpstr>آيا ... ؟</vt:lpstr>
      <vt:lpstr>با شما  چگونه  رفتار كردند؟</vt:lpstr>
      <vt:lpstr>Slide 9</vt:lpstr>
      <vt:lpstr>آيا  سر شما  فرياد زدند؟ </vt:lpstr>
      <vt:lpstr>آيا  بدون هيچ توضيحي  به شما  آمپول زدند؟ </vt:lpstr>
      <vt:lpstr>  آيا  شما را در  تنهايي و ترس  رها كردند ؟ </vt:lpstr>
      <vt:lpstr>  آيا  با شما   در زمان زايمان بدرفتاري كردند؟ </vt:lpstr>
      <vt:lpstr>  آيا  بدون بي حسي  شما را  بخيه كردند؟ </vt:lpstr>
      <vt:lpstr>  آيا  به شما گفتند  آنقدر فرياد بزن  تا خسته شوي؟ </vt:lpstr>
      <vt:lpstr>آيا ... ؟</vt:lpstr>
      <vt:lpstr>اين ها  وقايعي هستند  كه همه روزه در سراسرجهان  اتفاق مي افتند!</vt:lpstr>
      <vt:lpstr>بسياري از ما، خود،  شاهد اين وقايع بوده ايم!</vt:lpstr>
      <vt:lpstr>وظيفه ما است كه  اين وضعيت را تغيير  دهيم.</vt:lpstr>
      <vt:lpstr>بي احترامي و بدرفتاري با مادران، تضييع حقوق ايشان و ناديده گرفتن  كرامت انساني  است.</vt:lpstr>
      <vt:lpstr>بياييد به  حقوق مادران احترام بگذاريم.</vt:lpstr>
      <vt:lpstr>حقوق مادران  در زمان دريافت مراقبت هاي  قبل، حين و بعد از زايمان: </vt:lpstr>
      <vt:lpstr>  1- دريافت مراقبت هاي صحيح و در امان بودن از هرگونه آسيب جسمي و رواني  هيچ كس نبايد موجب آسيب مادر شود. </vt:lpstr>
      <vt:lpstr>  2- دسترسي به اطلاعات، رضايت آگاهانه و احترام به ترجيحات و تصميمات او  هیچ کس نبايد مادر را به انجام كاري وادارد و يا بدون آگاهي و رضايت وي اقدامي انجام دهد.   </vt:lpstr>
      <vt:lpstr> 3- حفظ حريم خصوصي، اسرار و اطلاعات   هیچ کس نبايد حریم خصوصی مادر را ناديده بگيرد یا اطلاعات شخصی وي را فاش کند .  </vt:lpstr>
      <vt:lpstr>4- برخورداري از رفتار محترمانه و حفظ شئونات انساني   هیچ کس نبايد مادر را تحقیر کند یا به هر نحوي موجب آزار وي شود. </vt:lpstr>
      <vt:lpstr>5- برابري و مساوات در بهره مندي از خدمات و دور بودن از هرگونه تبعيض   هیچ کس نبايد بنا به هر دليلي، مادر را مورد تبعيض قرار دهد. </vt:lpstr>
      <vt:lpstr>6- بهره مندي از خدمات مطلوب بهداشتي و درماني   هیچ کس نبايد مادر را از دريافت مراقبت ها و خدمات مورد نيازش محروم كند. </vt:lpstr>
      <vt:lpstr>7- آزادي، استقلال و حق مشاركت آگاهانه در تصميم گيري ها به دور از هرگونه اجبار يا تهديد  هيچ كس نبايد بدون اختيار قانوني، مادر يا نوزادش را از حقوق شان محروم كند. </vt:lpstr>
      <vt:lpstr>تكريم مادر باردار، احترام به  اين حقوق است.</vt:lpstr>
      <vt:lpstr>به ياد داشته باشيم كه خاطرات مادر از تجربه زايمانش تا پايان عمر با او باقی خواهد ماند.</vt:lpstr>
      <vt:lpstr> تكريم مادر باردار وظيفه من وظيفه تو </vt:lpstr>
      <vt:lpstr>تكريم مادر باردار يكشنبه 21 آبان ماه 1391 سالن همايش هاي رازي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فكر مي كنيد</dc:title>
  <dc:creator>eslambolchi</dc:creator>
  <cp:lastModifiedBy>keykhosravi</cp:lastModifiedBy>
  <cp:revision>45</cp:revision>
  <dcterms:created xsi:type="dcterms:W3CDTF">2012-11-07T05:34:07Z</dcterms:created>
  <dcterms:modified xsi:type="dcterms:W3CDTF">2012-11-14T04:59:07Z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0x0101008CC7C2AE1784EF4D9B0CC63455040F75</vt:lpwstr>
  </property>
  <property fmtid="{D5CDD505-2E9C-101B-9397-08002B2CF9AE}" pid="3" name="_dlc_DocIdItemGuid">
    <vt:lpwstr>57d2edd8-44bc-4a6b-b278-fe558975254e</vt:lpwstr>
  </property>
</Properties>
</file>